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sldIdLst>
    <p:sldId id="256" r:id="rId5"/>
    <p:sldId id="257" r:id="rId6"/>
    <p:sldId id="259" r:id="rId7"/>
    <p:sldId id="258" r:id="rId8"/>
    <p:sldId id="267" r:id="rId9"/>
    <p:sldId id="268" r:id="rId10"/>
    <p:sldId id="269" r:id="rId11"/>
    <p:sldId id="266" r:id="rId12"/>
    <p:sldId id="264" r:id="rId13"/>
    <p:sldId id="26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E1A20-9DA2-4515-9463-694DB9CAD712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EA16227-898B-432D-99D1-811DF8FE6724}">
      <dgm:prSet/>
      <dgm:spPr/>
      <dgm:t>
        <a:bodyPr/>
        <a:lstStyle/>
        <a:p>
          <a:r>
            <a:rPr lang="nb-NO"/>
            <a:t>Informasjon om FAU, v. rektor</a:t>
          </a:r>
          <a:endParaRPr lang="en-US"/>
        </a:p>
      </dgm:t>
    </dgm:pt>
    <dgm:pt modelId="{E013CA17-C6A6-4E0A-94A4-3077F3039C00}" type="parTrans" cxnId="{3A44ABC4-0A8E-4096-9453-16C73BEAAF01}">
      <dgm:prSet/>
      <dgm:spPr/>
      <dgm:t>
        <a:bodyPr/>
        <a:lstStyle/>
        <a:p>
          <a:endParaRPr lang="en-US"/>
        </a:p>
      </dgm:t>
    </dgm:pt>
    <dgm:pt modelId="{6A3AFF6C-C430-4AC6-8135-B33C2B9F6829}" type="sibTrans" cxnId="{3A44ABC4-0A8E-4096-9453-16C73BEAAF01}">
      <dgm:prSet/>
      <dgm:spPr/>
      <dgm:t>
        <a:bodyPr/>
        <a:lstStyle/>
        <a:p>
          <a:endParaRPr lang="en-US"/>
        </a:p>
      </dgm:t>
    </dgm:pt>
    <dgm:pt modelId="{D05A2E64-1EA4-4FBD-A12D-F06CE17A9FCF}">
      <dgm:prSet/>
      <dgm:spPr/>
      <dgm:t>
        <a:bodyPr/>
        <a:lstStyle/>
        <a:p>
          <a:r>
            <a:rPr lang="nb-NO"/>
            <a:t>Informasjon om oppstart, v. rektor</a:t>
          </a:r>
          <a:endParaRPr lang="en-US"/>
        </a:p>
      </dgm:t>
    </dgm:pt>
    <dgm:pt modelId="{319975E6-D93D-4C4D-B034-DD77C8FC72B8}" type="parTrans" cxnId="{E3959447-8C37-427B-BB85-D20FEDD5D44B}">
      <dgm:prSet/>
      <dgm:spPr/>
      <dgm:t>
        <a:bodyPr/>
        <a:lstStyle/>
        <a:p>
          <a:endParaRPr lang="en-US"/>
        </a:p>
      </dgm:t>
    </dgm:pt>
    <dgm:pt modelId="{AAB4B34D-01EA-49FE-901B-BC3DE4803144}" type="sibTrans" cxnId="{E3959447-8C37-427B-BB85-D20FEDD5D44B}">
      <dgm:prSet/>
      <dgm:spPr/>
      <dgm:t>
        <a:bodyPr/>
        <a:lstStyle/>
        <a:p>
          <a:endParaRPr lang="en-US"/>
        </a:p>
      </dgm:t>
    </dgm:pt>
    <dgm:pt modelId="{0AF23026-321F-4E6F-AEF7-9AB0D96369DA}">
      <dgm:prSet/>
      <dgm:spPr/>
      <dgm:t>
        <a:bodyPr/>
        <a:lstStyle/>
        <a:p>
          <a:r>
            <a:rPr lang="nb-NO"/>
            <a:t>Informasjon om Korona v. rektor</a:t>
          </a:r>
          <a:endParaRPr lang="en-US"/>
        </a:p>
      </dgm:t>
    </dgm:pt>
    <dgm:pt modelId="{D5FCAC95-5801-49FE-87CC-D39FA2FD2256}" type="parTrans" cxnId="{FA516829-3504-46CF-81C0-7E70E35A7DB4}">
      <dgm:prSet/>
      <dgm:spPr/>
      <dgm:t>
        <a:bodyPr/>
        <a:lstStyle/>
        <a:p>
          <a:endParaRPr lang="en-US"/>
        </a:p>
      </dgm:t>
    </dgm:pt>
    <dgm:pt modelId="{00EC8093-7DB1-4F5D-BF47-DFE1635586A5}" type="sibTrans" cxnId="{FA516829-3504-46CF-81C0-7E70E35A7DB4}">
      <dgm:prSet/>
      <dgm:spPr/>
      <dgm:t>
        <a:bodyPr/>
        <a:lstStyle/>
        <a:p>
          <a:endParaRPr lang="en-US"/>
        </a:p>
      </dgm:t>
    </dgm:pt>
    <dgm:pt modelId="{76DFFE1E-1929-41E5-95D4-C352A26B6395}">
      <dgm:prSet/>
      <dgm:spPr/>
      <dgm:t>
        <a:bodyPr/>
        <a:lstStyle/>
        <a:p>
          <a:r>
            <a:rPr lang="nb-NO"/>
            <a:t>Forslag til møtekalender</a:t>
          </a:r>
          <a:endParaRPr lang="en-US"/>
        </a:p>
      </dgm:t>
    </dgm:pt>
    <dgm:pt modelId="{D7C54BBB-CB6E-4518-BF93-127E6C79A734}" type="parTrans" cxnId="{DD2A918F-8DB3-49ED-ABD0-A21F0D6104F0}">
      <dgm:prSet/>
      <dgm:spPr/>
      <dgm:t>
        <a:bodyPr/>
        <a:lstStyle/>
        <a:p>
          <a:endParaRPr lang="en-US"/>
        </a:p>
      </dgm:t>
    </dgm:pt>
    <dgm:pt modelId="{B4B73E87-6F80-4FF5-9814-B7A57C6D2421}" type="sibTrans" cxnId="{DD2A918F-8DB3-49ED-ABD0-A21F0D6104F0}">
      <dgm:prSet/>
      <dgm:spPr/>
      <dgm:t>
        <a:bodyPr/>
        <a:lstStyle/>
        <a:p>
          <a:endParaRPr lang="en-US"/>
        </a:p>
      </dgm:t>
    </dgm:pt>
    <dgm:pt modelId="{015B9428-FFE9-41AA-803C-D9C6CC4310C0}">
      <dgm:prSet/>
      <dgm:spPr/>
      <dgm:t>
        <a:bodyPr/>
        <a:lstStyle/>
        <a:p>
          <a:r>
            <a:rPr lang="nb-NO"/>
            <a:t>Valg av Leder og nestleder</a:t>
          </a:r>
          <a:endParaRPr lang="en-US"/>
        </a:p>
      </dgm:t>
    </dgm:pt>
    <dgm:pt modelId="{8EAD4824-6C40-4406-B989-78E7F7A76078}" type="parTrans" cxnId="{51523AEC-DA75-47E5-9797-57910DA79A5A}">
      <dgm:prSet/>
      <dgm:spPr/>
      <dgm:t>
        <a:bodyPr/>
        <a:lstStyle/>
        <a:p>
          <a:endParaRPr lang="en-US"/>
        </a:p>
      </dgm:t>
    </dgm:pt>
    <dgm:pt modelId="{63D59E77-D182-4B2D-B301-8E37320EBCE8}" type="sibTrans" cxnId="{51523AEC-DA75-47E5-9797-57910DA79A5A}">
      <dgm:prSet/>
      <dgm:spPr/>
      <dgm:t>
        <a:bodyPr/>
        <a:lstStyle/>
        <a:p>
          <a:endParaRPr lang="en-US"/>
        </a:p>
      </dgm:t>
    </dgm:pt>
    <dgm:pt modelId="{5A9A1699-CFB8-41E5-8D2B-724C1E36EA27}" type="pres">
      <dgm:prSet presAssocID="{465E1A20-9DA2-4515-9463-694DB9CAD712}" presName="vert0" presStyleCnt="0">
        <dgm:presLayoutVars>
          <dgm:dir/>
          <dgm:animOne val="branch"/>
          <dgm:animLvl val="lvl"/>
        </dgm:presLayoutVars>
      </dgm:prSet>
      <dgm:spPr/>
    </dgm:pt>
    <dgm:pt modelId="{2CB2764C-217E-4DC8-BBAB-82951AD0A9A8}" type="pres">
      <dgm:prSet presAssocID="{3EA16227-898B-432D-99D1-811DF8FE6724}" presName="thickLine" presStyleLbl="alignNode1" presStyleIdx="0" presStyleCnt="5"/>
      <dgm:spPr/>
    </dgm:pt>
    <dgm:pt modelId="{19F7858A-5B12-4B17-9E45-43653A56D63D}" type="pres">
      <dgm:prSet presAssocID="{3EA16227-898B-432D-99D1-811DF8FE6724}" presName="horz1" presStyleCnt="0"/>
      <dgm:spPr/>
    </dgm:pt>
    <dgm:pt modelId="{77EF32CE-385D-42A0-BBF1-9A810EE9AC75}" type="pres">
      <dgm:prSet presAssocID="{3EA16227-898B-432D-99D1-811DF8FE6724}" presName="tx1" presStyleLbl="revTx" presStyleIdx="0" presStyleCnt="5"/>
      <dgm:spPr/>
    </dgm:pt>
    <dgm:pt modelId="{CAB5CA60-D45B-4606-845F-EF6ABBA257FA}" type="pres">
      <dgm:prSet presAssocID="{3EA16227-898B-432D-99D1-811DF8FE6724}" presName="vert1" presStyleCnt="0"/>
      <dgm:spPr/>
    </dgm:pt>
    <dgm:pt modelId="{F2FF9D0A-6C11-44CD-9178-1F08DC0E690E}" type="pres">
      <dgm:prSet presAssocID="{D05A2E64-1EA4-4FBD-A12D-F06CE17A9FCF}" presName="thickLine" presStyleLbl="alignNode1" presStyleIdx="1" presStyleCnt="5"/>
      <dgm:spPr/>
    </dgm:pt>
    <dgm:pt modelId="{C2A85F21-CCE5-47D3-8996-D488EB4D2AD1}" type="pres">
      <dgm:prSet presAssocID="{D05A2E64-1EA4-4FBD-A12D-F06CE17A9FCF}" presName="horz1" presStyleCnt="0"/>
      <dgm:spPr/>
    </dgm:pt>
    <dgm:pt modelId="{FC16A019-6FCC-45CD-9825-0B97C6451916}" type="pres">
      <dgm:prSet presAssocID="{D05A2E64-1EA4-4FBD-A12D-F06CE17A9FCF}" presName="tx1" presStyleLbl="revTx" presStyleIdx="1" presStyleCnt="5"/>
      <dgm:spPr/>
    </dgm:pt>
    <dgm:pt modelId="{39E99769-68F9-4D91-B554-8C9BB3CBA7C1}" type="pres">
      <dgm:prSet presAssocID="{D05A2E64-1EA4-4FBD-A12D-F06CE17A9FCF}" presName="vert1" presStyleCnt="0"/>
      <dgm:spPr/>
    </dgm:pt>
    <dgm:pt modelId="{63A14CC3-D88F-4B43-AB11-FE554CDC69D9}" type="pres">
      <dgm:prSet presAssocID="{0AF23026-321F-4E6F-AEF7-9AB0D96369DA}" presName="thickLine" presStyleLbl="alignNode1" presStyleIdx="2" presStyleCnt="5"/>
      <dgm:spPr/>
    </dgm:pt>
    <dgm:pt modelId="{B8E2A593-3222-4C24-9725-392C30019FF6}" type="pres">
      <dgm:prSet presAssocID="{0AF23026-321F-4E6F-AEF7-9AB0D96369DA}" presName="horz1" presStyleCnt="0"/>
      <dgm:spPr/>
    </dgm:pt>
    <dgm:pt modelId="{E66A2C53-A923-4EA6-B262-6FF21419B919}" type="pres">
      <dgm:prSet presAssocID="{0AF23026-321F-4E6F-AEF7-9AB0D96369DA}" presName="tx1" presStyleLbl="revTx" presStyleIdx="2" presStyleCnt="5"/>
      <dgm:spPr/>
    </dgm:pt>
    <dgm:pt modelId="{752E21CB-CDBA-46B4-BFD5-211BB6B5F045}" type="pres">
      <dgm:prSet presAssocID="{0AF23026-321F-4E6F-AEF7-9AB0D96369DA}" presName="vert1" presStyleCnt="0"/>
      <dgm:spPr/>
    </dgm:pt>
    <dgm:pt modelId="{BD2DAA13-2DF9-4E02-9304-09E8545F2D9D}" type="pres">
      <dgm:prSet presAssocID="{76DFFE1E-1929-41E5-95D4-C352A26B6395}" presName="thickLine" presStyleLbl="alignNode1" presStyleIdx="3" presStyleCnt="5"/>
      <dgm:spPr/>
    </dgm:pt>
    <dgm:pt modelId="{DD5939DF-B56E-4959-8F79-D65B50651DBD}" type="pres">
      <dgm:prSet presAssocID="{76DFFE1E-1929-41E5-95D4-C352A26B6395}" presName="horz1" presStyleCnt="0"/>
      <dgm:spPr/>
    </dgm:pt>
    <dgm:pt modelId="{E28A0CC1-178B-496E-BB3C-0F3E785A334C}" type="pres">
      <dgm:prSet presAssocID="{76DFFE1E-1929-41E5-95D4-C352A26B6395}" presName="tx1" presStyleLbl="revTx" presStyleIdx="3" presStyleCnt="5"/>
      <dgm:spPr/>
    </dgm:pt>
    <dgm:pt modelId="{B78AD889-2CE3-45F6-B16C-AA0F0106762A}" type="pres">
      <dgm:prSet presAssocID="{76DFFE1E-1929-41E5-95D4-C352A26B6395}" presName="vert1" presStyleCnt="0"/>
      <dgm:spPr/>
    </dgm:pt>
    <dgm:pt modelId="{42864263-A753-4350-9939-07A865B9714F}" type="pres">
      <dgm:prSet presAssocID="{015B9428-FFE9-41AA-803C-D9C6CC4310C0}" presName="thickLine" presStyleLbl="alignNode1" presStyleIdx="4" presStyleCnt="5"/>
      <dgm:spPr/>
    </dgm:pt>
    <dgm:pt modelId="{9751D09B-7EDE-40CB-8AE8-FC02B2F23E5D}" type="pres">
      <dgm:prSet presAssocID="{015B9428-FFE9-41AA-803C-D9C6CC4310C0}" presName="horz1" presStyleCnt="0"/>
      <dgm:spPr/>
    </dgm:pt>
    <dgm:pt modelId="{56EA4000-4EB9-4A8C-A402-E52926CC538E}" type="pres">
      <dgm:prSet presAssocID="{015B9428-FFE9-41AA-803C-D9C6CC4310C0}" presName="tx1" presStyleLbl="revTx" presStyleIdx="4" presStyleCnt="5"/>
      <dgm:spPr/>
    </dgm:pt>
    <dgm:pt modelId="{5494B04E-B661-46A6-927D-52BFA4B9A9F7}" type="pres">
      <dgm:prSet presAssocID="{015B9428-FFE9-41AA-803C-D9C6CC4310C0}" presName="vert1" presStyleCnt="0"/>
      <dgm:spPr/>
    </dgm:pt>
  </dgm:ptLst>
  <dgm:cxnLst>
    <dgm:cxn modelId="{0E3BBA1A-F0F0-42DC-9A42-A3ADE4D000CC}" type="presOf" srcId="{3EA16227-898B-432D-99D1-811DF8FE6724}" destId="{77EF32CE-385D-42A0-BBF1-9A810EE9AC75}" srcOrd="0" destOrd="0" presId="urn:microsoft.com/office/officeart/2008/layout/LinedList"/>
    <dgm:cxn modelId="{FA516829-3504-46CF-81C0-7E70E35A7DB4}" srcId="{465E1A20-9DA2-4515-9463-694DB9CAD712}" destId="{0AF23026-321F-4E6F-AEF7-9AB0D96369DA}" srcOrd="2" destOrd="0" parTransId="{D5FCAC95-5801-49FE-87CC-D39FA2FD2256}" sibTransId="{00EC8093-7DB1-4F5D-BF47-DFE1635586A5}"/>
    <dgm:cxn modelId="{2D2D8031-C808-4D3D-A45C-C82005997250}" type="presOf" srcId="{0AF23026-321F-4E6F-AEF7-9AB0D96369DA}" destId="{E66A2C53-A923-4EA6-B262-6FF21419B919}" srcOrd="0" destOrd="0" presId="urn:microsoft.com/office/officeart/2008/layout/LinedList"/>
    <dgm:cxn modelId="{A5BAD13C-AC49-4296-B94F-2E355D138F78}" type="presOf" srcId="{465E1A20-9DA2-4515-9463-694DB9CAD712}" destId="{5A9A1699-CFB8-41E5-8D2B-724C1E36EA27}" srcOrd="0" destOrd="0" presId="urn:microsoft.com/office/officeart/2008/layout/LinedList"/>
    <dgm:cxn modelId="{E16C023D-7CA8-4D8A-837F-691C2CA78F2C}" type="presOf" srcId="{D05A2E64-1EA4-4FBD-A12D-F06CE17A9FCF}" destId="{FC16A019-6FCC-45CD-9825-0B97C6451916}" srcOrd="0" destOrd="0" presId="urn:microsoft.com/office/officeart/2008/layout/LinedList"/>
    <dgm:cxn modelId="{E3959447-8C37-427B-BB85-D20FEDD5D44B}" srcId="{465E1A20-9DA2-4515-9463-694DB9CAD712}" destId="{D05A2E64-1EA4-4FBD-A12D-F06CE17A9FCF}" srcOrd="1" destOrd="0" parTransId="{319975E6-D93D-4C4D-B034-DD77C8FC72B8}" sibTransId="{AAB4B34D-01EA-49FE-901B-BC3DE4803144}"/>
    <dgm:cxn modelId="{DD2A918F-8DB3-49ED-ABD0-A21F0D6104F0}" srcId="{465E1A20-9DA2-4515-9463-694DB9CAD712}" destId="{76DFFE1E-1929-41E5-95D4-C352A26B6395}" srcOrd="3" destOrd="0" parTransId="{D7C54BBB-CB6E-4518-BF93-127E6C79A734}" sibTransId="{B4B73E87-6F80-4FF5-9814-B7A57C6D2421}"/>
    <dgm:cxn modelId="{2D165C95-0BF9-4F2F-877D-33D6F3270F50}" type="presOf" srcId="{015B9428-FFE9-41AA-803C-D9C6CC4310C0}" destId="{56EA4000-4EB9-4A8C-A402-E52926CC538E}" srcOrd="0" destOrd="0" presId="urn:microsoft.com/office/officeart/2008/layout/LinedList"/>
    <dgm:cxn modelId="{3A44ABC4-0A8E-4096-9453-16C73BEAAF01}" srcId="{465E1A20-9DA2-4515-9463-694DB9CAD712}" destId="{3EA16227-898B-432D-99D1-811DF8FE6724}" srcOrd="0" destOrd="0" parTransId="{E013CA17-C6A6-4E0A-94A4-3077F3039C00}" sibTransId="{6A3AFF6C-C430-4AC6-8135-B33C2B9F6829}"/>
    <dgm:cxn modelId="{8228C1DC-B157-4051-A600-B9D21275D8F3}" type="presOf" srcId="{76DFFE1E-1929-41E5-95D4-C352A26B6395}" destId="{E28A0CC1-178B-496E-BB3C-0F3E785A334C}" srcOrd="0" destOrd="0" presId="urn:microsoft.com/office/officeart/2008/layout/LinedList"/>
    <dgm:cxn modelId="{51523AEC-DA75-47E5-9797-57910DA79A5A}" srcId="{465E1A20-9DA2-4515-9463-694DB9CAD712}" destId="{015B9428-FFE9-41AA-803C-D9C6CC4310C0}" srcOrd="4" destOrd="0" parTransId="{8EAD4824-6C40-4406-B989-78E7F7A76078}" sibTransId="{63D59E77-D182-4B2D-B301-8E37320EBCE8}"/>
    <dgm:cxn modelId="{1115B682-124F-4B96-BD6B-7706F7BC8CDB}" type="presParOf" srcId="{5A9A1699-CFB8-41E5-8D2B-724C1E36EA27}" destId="{2CB2764C-217E-4DC8-BBAB-82951AD0A9A8}" srcOrd="0" destOrd="0" presId="urn:microsoft.com/office/officeart/2008/layout/LinedList"/>
    <dgm:cxn modelId="{09F7583E-E858-4404-9137-F7594CA9D317}" type="presParOf" srcId="{5A9A1699-CFB8-41E5-8D2B-724C1E36EA27}" destId="{19F7858A-5B12-4B17-9E45-43653A56D63D}" srcOrd="1" destOrd="0" presId="urn:microsoft.com/office/officeart/2008/layout/LinedList"/>
    <dgm:cxn modelId="{17DBA423-7F03-45DA-A271-3297DFB6B2BA}" type="presParOf" srcId="{19F7858A-5B12-4B17-9E45-43653A56D63D}" destId="{77EF32CE-385D-42A0-BBF1-9A810EE9AC75}" srcOrd="0" destOrd="0" presId="urn:microsoft.com/office/officeart/2008/layout/LinedList"/>
    <dgm:cxn modelId="{BC7D24F9-FCDD-42B4-B8CE-206CA953EB05}" type="presParOf" srcId="{19F7858A-5B12-4B17-9E45-43653A56D63D}" destId="{CAB5CA60-D45B-4606-845F-EF6ABBA257FA}" srcOrd="1" destOrd="0" presId="urn:microsoft.com/office/officeart/2008/layout/LinedList"/>
    <dgm:cxn modelId="{586236D8-3AA5-4084-A21C-ECB57019586E}" type="presParOf" srcId="{5A9A1699-CFB8-41E5-8D2B-724C1E36EA27}" destId="{F2FF9D0A-6C11-44CD-9178-1F08DC0E690E}" srcOrd="2" destOrd="0" presId="urn:microsoft.com/office/officeart/2008/layout/LinedList"/>
    <dgm:cxn modelId="{42D274AD-2293-481C-B198-75E19EF7D1FF}" type="presParOf" srcId="{5A9A1699-CFB8-41E5-8D2B-724C1E36EA27}" destId="{C2A85F21-CCE5-47D3-8996-D488EB4D2AD1}" srcOrd="3" destOrd="0" presId="urn:microsoft.com/office/officeart/2008/layout/LinedList"/>
    <dgm:cxn modelId="{6EF92ECD-02D3-4770-98A9-3DD7F57EA5D5}" type="presParOf" srcId="{C2A85F21-CCE5-47D3-8996-D488EB4D2AD1}" destId="{FC16A019-6FCC-45CD-9825-0B97C6451916}" srcOrd="0" destOrd="0" presId="urn:microsoft.com/office/officeart/2008/layout/LinedList"/>
    <dgm:cxn modelId="{FA0EABD7-6380-4A3D-B78D-E083BDBA4A04}" type="presParOf" srcId="{C2A85F21-CCE5-47D3-8996-D488EB4D2AD1}" destId="{39E99769-68F9-4D91-B554-8C9BB3CBA7C1}" srcOrd="1" destOrd="0" presId="urn:microsoft.com/office/officeart/2008/layout/LinedList"/>
    <dgm:cxn modelId="{519910A0-31D1-4F41-A76D-3B3309B5D95D}" type="presParOf" srcId="{5A9A1699-CFB8-41E5-8D2B-724C1E36EA27}" destId="{63A14CC3-D88F-4B43-AB11-FE554CDC69D9}" srcOrd="4" destOrd="0" presId="urn:microsoft.com/office/officeart/2008/layout/LinedList"/>
    <dgm:cxn modelId="{F3FF48F8-0DD3-4496-979D-D8FD593AA303}" type="presParOf" srcId="{5A9A1699-CFB8-41E5-8D2B-724C1E36EA27}" destId="{B8E2A593-3222-4C24-9725-392C30019FF6}" srcOrd="5" destOrd="0" presId="urn:microsoft.com/office/officeart/2008/layout/LinedList"/>
    <dgm:cxn modelId="{0820C677-C122-4600-B88A-D7D265A3F344}" type="presParOf" srcId="{B8E2A593-3222-4C24-9725-392C30019FF6}" destId="{E66A2C53-A923-4EA6-B262-6FF21419B919}" srcOrd="0" destOrd="0" presId="urn:microsoft.com/office/officeart/2008/layout/LinedList"/>
    <dgm:cxn modelId="{F328A111-DEAC-49AC-962B-8A96DBE5FD77}" type="presParOf" srcId="{B8E2A593-3222-4C24-9725-392C30019FF6}" destId="{752E21CB-CDBA-46B4-BFD5-211BB6B5F045}" srcOrd="1" destOrd="0" presId="urn:microsoft.com/office/officeart/2008/layout/LinedList"/>
    <dgm:cxn modelId="{6EA46E95-E12F-4366-BAB3-BC33618CAC66}" type="presParOf" srcId="{5A9A1699-CFB8-41E5-8D2B-724C1E36EA27}" destId="{BD2DAA13-2DF9-4E02-9304-09E8545F2D9D}" srcOrd="6" destOrd="0" presId="urn:microsoft.com/office/officeart/2008/layout/LinedList"/>
    <dgm:cxn modelId="{02BE2627-D7AD-4C8A-9356-714AD6D756D0}" type="presParOf" srcId="{5A9A1699-CFB8-41E5-8D2B-724C1E36EA27}" destId="{DD5939DF-B56E-4959-8F79-D65B50651DBD}" srcOrd="7" destOrd="0" presId="urn:microsoft.com/office/officeart/2008/layout/LinedList"/>
    <dgm:cxn modelId="{B6759C2E-FC7D-46C1-BB7A-693A08986E77}" type="presParOf" srcId="{DD5939DF-B56E-4959-8F79-D65B50651DBD}" destId="{E28A0CC1-178B-496E-BB3C-0F3E785A334C}" srcOrd="0" destOrd="0" presId="urn:microsoft.com/office/officeart/2008/layout/LinedList"/>
    <dgm:cxn modelId="{009DD860-AB2E-4604-A836-79E71F53F986}" type="presParOf" srcId="{DD5939DF-B56E-4959-8F79-D65B50651DBD}" destId="{B78AD889-2CE3-45F6-B16C-AA0F0106762A}" srcOrd="1" destOrd="0" presId="urn:microsoft.com/office/officeart/2008/layout/LinedList"/>
    <dgm:cxn modelId="{238E4C66-0FD1-43FC-9F9C-CDFD197705D4}" type="presParOf" srcId="{5A9A1699-CFB8-41E5-8D2B-724C1E36EA27}" destId="{42864263-A753-4350-9939-07A865B9714F}" srcOrd="8" destOrd="0" presId="urn:microsoft.com/office/officeart/2008/layout/LinedList"/>
    <dgm:cxn modelId="{FD5AB056-2922-4D81-80F6-C9F5DB637CD6}" type="presParOf" srcId="{5A9A1699-CFB8-41E5-8D2B-724C1E36EA27}" destId="{9751D09B-7EDE-40CB-8AE8-FC02B2F23E5D}" srcOrd="9" destOrd="0" presId="urn:microsoft.com/office/officeart/2008/layout/LinedList"/>
    <dgm:cxn modelId="{3D0EFE84-C85A-49E8-A230-017385FC4088}" type="presParOf" srcId="{9751D09B-7EDE-40CB-8AE8-FC02B2F23E5D}" destId="{56EA4000-4EB9-4A8C-A402-E52926CC538E}" srcOrd="0" destOrd="0" presId="urn:microsoft.com/office/officeart/2008/layout/LinedList"/>
    <dgm:cxn modelId="{BE6C21A6-72A1-4587-9A4B-86D4807A3509}" type="presParOf" srcId="{9751D09B-7EDE-40CB-8AE8-FC02B2F23E5D}" destId="{5494B04E-B661-46A6-927D-52BFA4B9A9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2764C-217E-4DC8-BBAB-82951AD0A9A8}">
      <dsp:nvSpPr>
        <dsp:cNvPr id="0" name=""/>
        <dsp:cNvSpPr/>
      </dsp:nvSpPr>
      <dsp:spPr>
        <a:xfrm>
          <a:off x="0" y="666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F32CE-385D-42A0-BBF1-9A810EE9AC75}">
      <dsp:nvSpPr>
        <dsp:cNvPr id="0" name=""/>
        <dsp:cNvSpPr/>
      </dsp:nvSpPr>
      <dsp:spPr>
        <a:xfrm>
          <a:off x="0" y="666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Informasjon om FAU, v. rektor</a:t>
          </a:r>
          <a:endParaRPr lang="en-US" sz="3600" kern="1200"/>
        </a:p>
      </dsp:txBody>
      <dsp:txXfrm>
        <a:off x="0" y="666"/>
        <a:ext cx="7452360" cy="1091674"/>
      </dsp:txXfrm>
    </dsp:sp>
    <dsp:sp modelId="{F2FF9D0A-6C11-44CD-9178-1F08DC0E690E}">
      <dsp:nvSpPr>
        <dsp:cNvPr id="0" name=""/>
        <dsp:cNvSpPr/>
      </dsp:nvSpPr>
      <dsp:spPr>
        <a:xfrm>
          <a:off x="0" y="1092341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A019-6FCC-45CD-9825-0B97C6451916}">
      <dsp:nvSpPr>
        <dsp:cNvPr id="0" name=""/>
        <dsp:cNvSpPr/>
      </dsp:nvSpPr>
      <dsp:spPr>
        <a:xfrm>
          <a:off x="0" y="1092341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Informasjon om oppstart, v. rektor</a:t>
          </a:r>
          <a:endParaRPr lang="en-US" sz="3600" kern="1200"/>
        </a:p>
      </dsp:txBody>
      <dsp:txXfrm>
        <a:off x="0" y="1092341"/>
        <a:ext cx="7452360" cy="1091674"/>
      </dsp:txXfrm>
    </dsp:sp>
    <dsp:sp modelId="{63A14CC3-D88F-4B43-AB11-FE554CDC69D9}">
      <dsp:nvSpPr>
        <dsp:cNvPr id="0" name=""/>
        <dsp:cNvSpPr/>
      </dsp:nvSpPr>
      <dsp:spPr>
        <a:xfrm>
          <a:off x="0" y="2184015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A2C53-A923-4EA6-B262-6FF21419B919}">
      <dsp:nvSpPr>
        <dsp:cNvPr id="0" name=""/>
        <dsp:cNvSpPr/>
      </dsp:nvSpPr>
      <dsp:spPr>
        <a:xfrm>
          <a:off x="0" y="2184015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Informasjon om Korona v. rektor</a:t>
          </a:r>
          <a:endParaRPr lang="en-US" sz="3600" kern="1200"/>
        </a:p>
      </dsp:txBody>
      <dsp:txXfrm>
        <a:off x="0" y="2184015"/>
        <a:ext cx="7452360" cy="1091674"/>
      </dsp:txXfrm>
    </dsp:sp>
    <dsp:sp modelId="{BD2DAA13-2DF9-4E02-9304-09E8545F2D9D}">
      <dsp:nvSpPr>
        <dsp:cNvPr id="0" name=""/>
        <dsp:cNvSpPr/>
      </dsp:nvSpPr>
      <dsp:spPr>
        <a:xfrm>
          <a:off x="0" y="3275690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A0CC1-178B-496E-BB3C-0F3E785A334C}">
      <dsp:nvSpPr>
        <dsp:cNvPr id="0" name=""/>
        <dsp:cNvSpPr/>
      </dsp:nvSpPr>
      <dsp:spPr>
        <a:xfrm>
          <a:off x="0" y="3275690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Forslag til møtekalender</a:t>
          </a:r>
          <a:endParaRPr lang="en-US" sz="3600" kern="1200"/>
        </a:p>
      </dsp:txBody>
      <dsp:txXfrm>
        <a:off x="0" y="3275690"/>
        <a:ext cx="7452360" cy="1091674"/>
      </dsp:txXfrm>
    </dsp:sp>
    <dsp:sp modelId="{42864263-A753-4350-9939-07A865B9714F}">
      <dsp:nvSpPr>
        <dsp:cNvPr id="0" name=""/>
        <dsp:cNvSpPr/>
      </dsp:nvSpPr>
      <dsp:spPr>
        <a:xfrm>
          <a:off x="0" y="4367364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A4000-4EB9-4A8C-A402-E52926CC538E}">
      <dsp:nvSpPr>
        <dsp:cNvPr id="0" name=""/>
        <dsp:cNvSpPr/>
      </dsp:nvSpPr>
      <dsp:spPr>
        <a:xfrm>
          <a:off x="0" y="4367364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kern="1200"/>
            <a:t>Valg av Leder og nestleder</a:t>
          </a:r>
          <a:endParaRPr lang="en-US" sz="3600" kern="1200"/>
        </a:p>
      </dsp:txBody>
      <dsp:txXfrm>
        <a:off x="0" y="4367364"/>
        <a:ext cx="7452360" cy="109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47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9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8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0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6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5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3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7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8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g.no/fau-og-andre-utvalg.467205.no.html" TargetMode="External"/><Relationship Id="rId2" Type="http://schemas.openxmlformats.org/officeDocument/2006/relationships/hyperlink" Target="https://www.fug.no/elevraad.462834.n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ug.no/maa-alle-skoler-ha-et-ordensreglementet.5838181-147682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Konferanserombord">
            <a:extLst>
              <a:ext uri="{FF2B5EF4-FFF2-40B4-BE49-F238E27FC236}">
                <a16:creationId xmlns:a16="http://schemas.microsoft.com/office/drawing/2014/main" id="{3FF72EC8-D80D-424F-B811-C8F61867A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18" r="-1" b="36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C899E0A-6E94-4E6D-8C9A-AF86F44C6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nb-NO" sz="4800"/>
              <a:t>FAU møte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68C2FF7-5AF9-40DE-A6F8-C6FC2A995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nb-NO" sz="2000" dirty="0"/>
              <a:t>Kantinen Ås ungdomsskole onsdag 22.09.2021 kl. 1900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8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B28A70-ED9C-42A0-A2F5-69243E16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8FDAF6-8A17-4D0C-94FE-7589DB59E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skal velges:</a:t>
            </a:r>
          </a:p>
          <a:p>
            <a:r>
              <a:rPr lang="nb-NO" dirty="0"/>
              <a:t>Leder av FAU</a:t>
            </a:r>
          </a:p>
          <a:p>
            <a:r>
              <a:rPr lang="nb-NO" dirty="0"/>
              <a:t>Nestleder av FAU</a:t>
            </a:r>
          </a:p>
          <a:p>
            <a:r>
              <a:rPr lang="nb-NO" dirty="0"/>
              <a:t>Sekretær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10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12D9A2F-6F71-4A27-8B53-32766190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nb-NO" dirty="0"/>
              <a:t>Dagens agenda: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53A82841-9D1B-47D5-A188-3578D81A1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23055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07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AF0669-8481-4612-8511-333B5106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FAU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A6DEEE-7BD6-4A6A-B3CA-229285411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b-NO">
                <a:solidFill>
                  <a:srgbClr val="FFFFFF"/>
                </a:solidFill>
              </a:rPr>
              <a:t>FAU er forkortelse for Foreldrerådets Arbeids Utvalg. FAU skal være bindeleddet mellom skolen og hjemmet.</a:t>
            </a:r>
          </a:p>
          <a:p>
            <a:r>
              <a:rPr lang="nb-NO" sz="5500"/>
              <a:t>FAU er forkortelse for Foreldrerådets Arbeids Utvalg.</a:t>
            </a:r>
          </a:p>
          <a:p>
            <a:r>
              <a:rPr lang="nb-NO" sz="5500"/>
              <a:t> FAU skal være bindeleddet mellom skolen og hjemmet.</a:t>
            </a:r>
          </a:p>
          <a:p>
            <a:r>
              <a:rPr lang="nb-NO" sz="5500"/>
              <a:t>Foreldrerådet er alle foreldrene på skolen.</a:t>
            </a:r>
          </a:p>
          <a:p>
            <a:r>
              <a:rPr lang="nb-NO" sz="5500"/>
              <a:t> Foreldrene i hver klasse/gruppe velger en representant og en vara til FAU.</a:t>
            </a:r>
          </a:p>
          <a:p>
            <a:r>
              <a:rPr lang="nb-NO" sz="5500"/>
              <a:t>I tillegg til faste roller i styret, skal det velges representanter fra FAU til skolens SU (skolens samarbeidsutvalg) og SMU (skolens miljøutvalg).</a:t>
            </a:r>
          </a:p>
          <a:p>
            <a:r>
              <a:rPr lang="nb-NO" sz="5500"/>
              <a:t> Praksis har vært at FAU leder er leder i SU og nestleder leder SMU.</a:t>
            </a:r>
          </a:p>
          <a:p>
            <a:r>
              <a:rPr lang="nb-NO">
                <a:solidFill>
                  <a:srgbClr val="FFFFFF"/>
                </a:solidFill>
              </a:rPr>
              <a:t>AU er forkortelse for Foreldrerådets Arbeids Utvalg. FAU skal være bindeleddet mellom skolen og hjemmet.</a:t>
            </a:r>
          </a:p>
          <a:p>
            <a:r>
              <a:rPr lang="nb-NO">
                <a:solidFill>
                  <a:srgbClr val="FFFFFF"/>
                </a:solidFill>
              </a:rPr>
              <a:t>Foreldrerådet er alle foreldrene på skolen. Foreldrene i hver klasse/gruppe velger en representant og en vara til FAU.</a:t>
            </a:r>
          </a:p>
          <a:p>
            <a:r>
              <a:rPr lang="nb-NO">
                <a:solidFill>
                  <a:srgbClr val="FFFFFF"/>
                </a:solidFill>
              </a:rPr>
              <a:t>I tillegg til faste roller i styret, skal det velges representanter fra FAU til skolens SU (skolens samarbeidsutvalg) og SMU (skolens miljøutvalg). Praksis har vært at FAU leder er leder i SU og nestleder leder SMU.</a:t>
            </a:r>
          </a:p>
          <a:p>
            <a:r>
              <a:rPr lang="nb-NO">
                <a:solidFill>
                  <a:srgbClr val="FFFFFF"/>
                </a:solidFill>
              </a:rPr>
              <a:t>FAU er forkortelse for Foreldrerådets Arbeids Utvalg. FAU skal være bindeleddet mellom skolen og hjemmet.</a:t>
            </a:r>
          </a:p>
          <a:p>
            <a:r>
              <a:rPr lang="nb-NO">
                <a:solidFill>
                  <a:srgbClr val="FFFFFF"/>
                </a:solidFill>
              </a:rPr>
              <a:t>Foreldrerådet er alle foreldrene på skolen. Foreldrene i hver klasse/gruppe velger en representant og en vara til FAU.</a:t>
            </a:r>
          </a:p>
          <a:p>
            <a:r>
              <a:rPr lang="nb-NO">
                <a:solidFill>
                  <a:srgbClr val="FFFFFF"/>
                </a:solidFill>
              </a:rPr>
              <a:t>I tillegg til faste roller i styret, skal det velges representanter fra FAU til skolens SU (skolens samarbeidsutvalg) og SMU (skolens miljøutvalg). Praksis har vært at FAU leder er leder i SU og nestleder leder SMU.</a:t>
            </a:r>
          </a:p>
          <a:p>
            <a:r>
              <a:rPr lang="nb-NO">
                <a:solidFill>
                  <a:srgbClr val="FFFFFF"/>
                </a:solidFill>
              </a:rPr>
              <a:t>oreldrerådet er alle foreldrene på skolen. Foreldrene i hver klasse/gruppe velger en representant og en vara til FAU.</a:t>
            </a:r>
          </a:p>
          <a:p>
            <a:r>
              <a:rPr lang="nb-NO">
                <a:solidFill>
                  <a:srgbClr val="FFFFFF"/>
                </a:solidFill>
              </a:rPr>
              <a:t>I tillegg til faste roller i styret, skal det velges representanter fra FAU til skolens SU (skolens samarbeidsutvalg) og SMU (skolens miljøutvalg). Praksis har vært at FAU leder er leder i SU og nestleder leder SMU.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373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9D7B19-F2FF-4EFD-8260-F66CF293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Saker FAU har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8A7C4A-3A81-425E-A1DA-D9D94CBB5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3600"/>
            <a:ext cx="10168128" cy="4724400"/>
          </a:xfrm>
        </p:spPr>
        <p:txBody>
          <a:bodyPr>
            <a:normAutofit fontScale="25000" lnSpcReduction="20000"/>
          </a:bodyPr>
          <a:lstStyle/>
          <a:p>
            <a:r>
              <a:rPr lang="nb-NO">
                <a:solidFill>
                  <a:srgbClr val="FFFFFF"/>
                </a:solidFill>
              </a:rPr>
              <a:t>FFAU er forkortelse for Foreldrerådets Arbeids Utvalg. FAU skal være bindeleddet mellom skolen og hjemmet.</a:t>
            </a:r>
          </a:p>
          <a:p>
            <a:r>
              <a:rPr lang="nb-NO" sz="5600">
                <a:solidFill>
                  <a:srgbClr val="FFFFFF"/>
                </a:solidFill>
              </a:rPr>
              <a:t>a</a:t>
            </a:r>
            <a:r>
              <a:rPr lang="nb-NO" sz="5600"/>
              <a:t>Informere alle foreldre om aktuelle saker og høre på dem</a:t>
            </a:r>
          </a:p>
          <a:p>
            <a:r>
              <a:rPr lang="nb-NO" sz="5600"/>
              <a:t>Samarbeide med </a:t>
            </a:r>
            <a:r>
              <a:rPr lang="nb-NO" sz="5600" u="sng">
                <a:hlinkClick r:id="rId2"/>
              </a:rPr>
              <a:t>elevrådet</a:t>
            </a:r>
            <a:r>
              <a:rPr lang="nb-NO" sz="5600"/>
              <a:t>, rektor og lærerne</a:t>
            </a:r>
          </a:p>
          <a:p>
            <a:r>
              <a:rPr lang="nb-NO" sz="5600"/>
              <a:t>Utnevne to foreldrerepresentanter til samarbeidsutvalget (SU) / driftsstyret (DS) og skolemiljøutvalget (SMU) og samarbeide med disse. FAU-lederen skal være en av representantene i SU/DS</a:t>
            </a:r>
          </a:p>
          <a:p>
            <a:r>
              <a:rPr lang="nb-NO" sz="5600"/>
              <a:t>Melde saker til SU og SMU</a:t>
            </a:r>
          </a:p>
          <a:p>
            <a:r>
              <a:rPr lang="nb-NO" sz="5600"/>
              <a:t>Ta initiativ til sosiale aktiviteter for elevene og foreldrene</a:t>
            </a:r>
          </a:p>
          <a:p>
            <a:r>
              <a:rPr lang="nb-NO" sz="5600"/>
              <a:t>Arrangere samlinger for foreldrene og lærerne, som storforeldremøter med ulike temaer</a:t>
            </a:r>
          </a:p>
          <a:p>
            <a:r>
              <a:rPr lang="nb-NO" sz="5600"/>
              <a:t>Uttale seg om relevante saker fra kommunen eller skolen, for eksempel trafikk, </a:t>
            </a:r>
            <a:r>
              <a:rPr lang="nb-NO" sz="5600" u="sng">
                <a:hlinkClick r:id="rId3"/>
              </a:rPr>
              <a:t>skolemiljø, inneklima</a:t>
            </a:r>
            <a:r>
              <a:rPr lang="nb-NO" sz="5600"/>
              <a:t>, </a:t>
            </a:r>
            <a:r>
              <a:rPr lang="nb-NO" sz="5600" u="sng">
                <a:hlinkClick r:id="rId4"/>
              </a:rPr>
              <a:t>ordensreglement</a:t>
            </a:r>
            <a:r>
              <a:rPr lang="nb-NO" sz="5600"/>
              <a:t>, strategiske planer og komme med innspill til skolen i saker der foreldrenes engasjement er viktig</a:t>
            </a:r>
          </a:p>
          <a:p>
            <a:r>
              <a:rPr lang="nb-NO" sz="5600"/>
              <a:t>Skape kontakt mellom skolen og lokalsamfunnet</a:t>
            </a:r>
          </a:p>
          <a:p>
            <a:r>
              <a:rPr lang="nb-NO" sz="5600"/>
              <a:t>Nattravner</a:t>
            </a:r>
          </a:p>
          <a:p>
            <a:r>
              <a:rPr lang="nb-NO" sz="5600">
                <a:solidFill>
                  <a:srgbClr val="FFFFFF"/>
                </a:solidFill>
              </a:rPr>
              <a:t>nter fra FAU til skolens SU (skolens samarbeid</a:t>
            </a:r>
            <a:r>
              <a:rPr lang="nb-NO">
                <a:solidFill>
                  <a:srgbClr val="FFFFFF"/>
                </a:solidFill>
              </a:rPr>
              <a:t>sutvalg) og SMU (skolens miljøutvalg). Praksis har vært at FAU leder er leder i SU og nestleder leder SMU.</a:t>
            </a:r>
          </a:p>
          <a:p>
            <a:r>
              <a:rPr lang="nb-NO">
                <a:solidFill>
                  <a:srgbClr val="FFFFFF"/>
                </a:solidFill>
              </a:rPr>
              <a:t>FAU er forkortelse for Foreldrerådets Arbeids Utvalg. FAU skal være bindeleddet mellom skolen og hjemmet.</a:t>
            </a:r>
          </a:p>
          <a:p>
            <a:r>
              <a:rPr lang="nb-NO">
                <a:solidFill>
                  <a:srgbClr val="FFFFFF"/>
                </a:solidFill>
              </a:rPr>
              <a:t>Foreldrerådet er alle foreldrene på skolen. Foreldrene i hver klasse/gruppe velger en representant og en vara til FAU.</a:t>
            </a:r>
          </a:p>
          <a:p>
            <a:r>
              <a:rPr lang="nb-NO">
                <a:solidFill>
                  <a:srgbClr val="FFFFFF"/>
                </a:solidFill>
              </a:rPr>
              <a:t>FAU er forkortelse for Foreldrerådets Arbeids Utvalg. FAU skal være bindeleddet mellom skolen og hjemmet.</a:t>
            </a:r>
          </a:p>
          <a:p>
            <a:r>
              <a:rPr lang="nb-NO">
                <a:solidFill>
                  <a:srgbClr val="FFFFFF"/>
                </a:solidFill>
              </a:rPr>
              <a:t>Foreldrerådet er alle foreldrene på skolen. Foreldrene i hver klasse/gruppe velger en representant og en vara til FAU.</a:t>
            </a:r>
          </a:p>
          <a:p>
            <a:r>
              <a:rPr lang="nb-NO">
                <a:solidFill>
                  <a:srgbClr val="FFFFFF"/>
                </a:solidFill>
              </a:rPr>
              <a:t>I tillegg til faste roller i styret, skal det velges representanter fra FAU til skolens SU (skolens samarbeidsutvalg) og SMU (skolens miljøutvalg). Praksis har vært at FAU leder er leder i SU og nestleder leder SMU.</a:t>
            </a:r>
          </a:p>
          <a:p>
            <a:r>
              <a:rPr lang="nb-NO">
                <a:solidFill>
                  <a:srgbClr val="FFFFFF"/>
                </a:solidFill>
              </a:rPr>
              <a:t>I tillegg til faste roller i styret, skal det velges representanter fra FAU til skolens SU (skolens samarbeidsutvalg) og SMU (skolens miljøutvalg). Praksis har vært at FAU leder er leder i SU og nestleder leder SMU.</a:t>
            </a:r>
          </a:p>
          <a:p>
            <a:r>
              <a:rPr lang="nb-NO">
                <a:solidFill>
                  <a:srgbClr val="FFFFFF"/>
                </a:solidFill>
              </a:rPr>
              <a:t>AU er forkortelse for Foreldrerådets Arbeids Utvalg. FAU skal være bindeleddet mellom skolen og hjemmet.</a:t>
            </a:r>
          </a:p>
          <a:p>
            <a:r>
              <a:rPr lang="nb-NO">
                <a:solidFill>
                  <a:srgbClr val="FFFFFF"/>
                </a:solidFill>
              </a:rPr>
              <a:t>Foreldrerådet er alle foreldrene på skolen. Foreldrene i hver klasse/gruppe velger en representant og en vara til FAU.</a:t>
            </a:r>
          </a:p>
          <a:p>
            <a:r>
              <a:rPr lang="nb-NO">
                <a:solidFill>
                  <a:srgbClr val="FFFFFF"/>
                </a:solidFill>
              </a:rPr>
              <a:t>I tillegg til faste roller i styret, skal det velges representanter fra FAU til skolens SU (skolens samarbeidsutvalg) og SMU (skolens miljøutvalg). Praksis har vært at FAU leder er leder i SU og nestleder leder SMU.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472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31E943E-11DF-4FCD-B416-57FE6BF1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nb-NO" dirty="0"/>
              <a:t>SU/SMU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BC542B-1DB1-4FFF-AD16-5616F4C9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 b="1"/>
              <a:t>SU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 b="1"/>
              <a:t>Skolens samarbeidsorgan består av</a:t>
            </a:r>
            <a:r>
              <a:rPr lang="en-US" sz="1100"/>
              <a:t>: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Leder og Nestleder fra FAU (leder av FAU leder SU)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2 ansatte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2 elever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1 politiker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Rektor og inspektør(sekretær)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Møter 4 ganger I skoleåret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100"/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 b="1"/>
              <a:t>SMU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 b="1"/>
              <a:t>Skolens miljøutvalg består av: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Leder og nestleder i Fau(Nestleder av FAU leder SMU)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2 ansatte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2 elever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Inspektør og rektor(sekretær)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100"/>
              <a:t>Møter 4 ganger I skoleåret I år 20. oktober, 8 desember, 2. mars 11. mai</a:t>
            </a:r>
          </a:p>
          <a:p>
            <a:pPr>
              <a:lnSpc>
                <a:spcPct val="100000"/>
              </a:lnSpc>
            </a:pP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60086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CC7847F-442F-49F3-953A-704CB6C3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nb-NO" sz="3100"/>
              <a:t>Årsplan for Samarbeidsutvalg ved skolene i Ås kommune:</a:t>
            </a:r>
            <a:br>
              <a:rPr lang="nb-NO" sz="3100"/>
            </a:br>
            <a:endParaRPr lang="nb-NO" sz="31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5D3981-F147-4555-B1C9-F5DD4812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sz="1400"/>
              <a:t>Saker som skal behandles:</a:t>
            </a:r>
          </a:p>
          <a:p>
            <a:pPr>
              <a:lnSpc>
                <a:spcPct val="100000"/>
              </a:lnSpc>
            </a:pPr>
            <a:r>
              <a:rPr lang="nb-NO" sz="1400"/>
              <a:t>Ordensreglement,</a:t>
            </a:r>
          </a:p>
          <a:p>
            <a:pPr>
              <a:lnSpc>
                <a:spcPct val="100000"/>
              </a:lnSpc>
            </a:pPr>
            <a:r>
              <a:rPr lang="nb-NO" sz="1400"/>
              <a:t> Samarbeid mellom skole og hjem, </a:t>
            </a:r>
          </a:p>
          <a:p>
            <a:pPr>
              <a:lnSpc>
                <a:spcPct val="100000"/>
              </a:lnSpc>
            </a:pPr>
            <a:r>
              <a:rPr lang="nb-NO" sz="1400"/>
              <a:t>Skolens utviklingsplan for skoleåret, </a:t>
            </a:r>
          </a:p>
          <a:p>
            <a:pPr>
              <a:lnSpc>
                <a:spcPct val="100000"/>
              </a:lnSpc>
            </a:pPr>
            <a:r>
              <a:rPr lang="nb-NO" sz="1400"/>
              <a:t>Økonomi, </a:t>
            </a:r>
          </a:p>
          <a:p>
            <a:pPr>
              <a:lnSpc>
                <a:spcPct val="100000"/>
              </a:lnSpc>
            </a:pPr>
            <a:r>
              <a:rPr lang="nb-NO" sz="1400"/>
              <a:t>Elevenes psykososiale læringsmiljø, </a:t>
            </a:r>
          </a:p>
          <a:p>
            <a:pPr>
              <a:lnSpc>
                <a:spcPct val="100000"/>
              </a:lnSpc>
            </a:pPr>
            <a:r>
              <a:rPr lang="nb-NO" sz="1400"/>
              <a:t>Eksamensresultater/grunnskolepoeng, </a:t>
            </a:r>
          </a:p>
          <a:p>
            <a:pPr>
              <a:lnSpc>
                <a:spcPct val="100000"/>
              </a:lnSpc>
            </a:pPr>
            <a:r>
              <a:rPr lang="nb-NO" sz="1400"/>
              <a:t>Skoleskyss / trafikkforhold?,</a:t>
            </a:r>
          </a:p>
          <a:p>
            <a:pPr>
              <a:lnSpc>
                <a:spcPct val="100000"/>
              </a:lnSpc>
            </a:pPr>
            <a:r>
              <a:rPr lang="nb-NO" sz="1400"/>
              <a:t> Gjensidig informasjon</a:t>
            </a:r>
          </a:p>
          <a:p>
            <a:pPr>
              <a:lnSpc>
                <a:spcPct val="100000"/>
              </a:lnSpc>
            </a:pPr>
            <a:r>
              <a:rPr lang="nb-NO" sz="1400"/>
              <a:t>, Resultater fra Nasjonale prøver, Elevundersøkelsen, Kartlegginger,</a:t>
            </a:r>
          </a:p>
          <a:p>
            <a:pPr>
              <a:lnSpc>
                <a:spcPct val="100000"/>
              </a:lnSpc>
            </a:pPr>
            <a:r>
              <a:rPr lang="nb-NO" sz="1400"/>
              <a:t> Skolens tilstandsrapport med utviklingsmelding,</a:t>
            </a:r>
          </a:p>
          <a:p>
            <a:pPr>
              <a:lnSpc>
                <a:spcPct val="100000"/>
              </a:lnSpc>
            </a:pPr>
            <a:r>
              <a:rPr lang="nb-NO" sz="1400"/>
              <a:t> Rekruttering / ansettelserinformasjon</a:t>
            </a:r>
          </a:p>
          <a:p>
            <a:pPr>
              <a:lnSpc>
                <a:spcPct val="100000"/>
              </a:lnSpc>
            </a:pPr>
            <a:endParaRPr lang="nb-NO" sz="1400"/>
          </a:p>
          <a:p>
            <a:pPr>
              <a:lnSpc>
                <a:spcPct val="100000"/>
              </a:lnSpc>
            </a:pPr>
            <a:r>
              <a:rPr lang="nb-NO" sz="1400"/>
              <a:t>Referater fra SU sendes til HOK</a:t>
            </a:r>
          </a:p>
          <a:p>
            <a:pPr>
              <a:lnSpc>
                <a:spcPct val="100000"/>
              </a:lnSpc>
            </a:pPr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56498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D78615-4DF9-457E-8001-D89B966D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Korona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27B8D9-9822-4BFA-9093-EE56A1635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Skolen har vært på grønt nivå siden oppstart</a:t>
            </a:r>
          </a:p>
          <a:p>
            <a:r>
              <a:rPr lang="nb-NO" dirty="0"/>
              <a:t>Skolen har hatt smitte etter oppstart</a:t>
            </a:r>
          </a:p>
          <a:p>
            <a:r>
              <a:rPr lang="nb-NO" dirty="0"/>
              <a:t>Mye testing i mange klasser, massetesting i 2 uker</a:t>
            </a:r>
          </a:p>
          <a:p>
            <a:r>
              <a:rPr lang="nb-NO" dirty="0"/>
              <a:t>Endringer i organisering av tester, karanteregler osv. har gjort oppstarten utfordrende</a:t>
            </a:r>
          </a:p>
          <a:p>
            <a:r>
              <a:rPr lang="nb-NO" dirty="0"/>
              <a:t>vaksine</a:t>
            </a:r>
          </a:p>
        </p:txBody>
      </p:sp>
    </p:spTree>
    <p:extLst>
      <p:ext uri="{BB962C8B-B14F-4D97-AF65-F5344CB8AC3E}">
        <p14:creationId xmlns:p14="http://schemas.microsoft.com/office/powerpoint/2010/main" val="43670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EEA099-0A63-46CD-8BA2-5324D908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Oppstart av skoleåret: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64EB1B-37BF-4E97-89FE-EBD4BA6EA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Vi har 423 elever på skolen </a:t>
            </a:r>
          </a:p>
          <a:p>
            <a:r>
              <a:rPr lang="nb-NO" dirty="0"/>
              <a:t>21 klasser ( internasjonal klasse)</a:t>
            </a:r>
          </a:p>
          <a:p>
            <a:r>
              <a:rPr lang="nb-NO" dirty="0"/>
              <a:t>Læringsmiljøteamet, Basen er et tilbud til de som trenger tilrettelegging i skolehverdagen</a:t>
            </a:r>
          </a:p>
          <a:p>
            <a:r>
              <a:rPr lang="nb-NO" dirty="0"/>
              <a:t>Ikke Kantine, vendingsmaskiner</a:t>
            </a:r>
          </a:p>
          <a:p>
            <a:r>
              <a:rPr lang="nb-NO" dirty="0" err="1"/>
              <a:t>Erasmusprosjektene</a:t>
            </a:r>
            <a:r>
              <a:rPr lang="nb-NO" dirty="0"/>
              <a:t> starter opp igjen</a:t>
            </a:r>
          </a:p>
          <a:p>
            <a:r>
              <a:rPr lang="nb-NO" dirty="0"/>
              <a:t>Skolen vender tilbake til normalt ??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35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FAC6F-5A7C-4D96-8AA1-DFBA5733D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til møtetider for FAU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D199C5-D726-48BB-908E-9BAC36B30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22. september</a:t>
            </a:r>
          </a:p>
          <a:p>
            <a:r>
              <a:rPr lang="nb-NO" b="1" dirty="0"/>
              <a:t>27. oktober Digitalt</a:t>
            </a:r>
          </a:p>
          <a:p>
            <a:r>
              <a:rPr lang="nb-NO" b="1" dirty="0"/>
              <a:t>8. desember</a:t>
            </a:r>
          </a:p>
          <a:p>
            <a:r>
              <a:rPr lang="nb-NO" b="1" dirty="0"/>
              <a:t>26. januar Digitalt</a:t>
            </a:r>
          </a:p>
          <a:p>
            <a:r>
              <a:rPr lang="nb-NO" b="1" dirty="0"/>
              <a:t>2. mars</a:t>
            </a:r>
          </a:p>
          <a:p>
            <a:r>
              <a:rPr lang="nb-NO" b="1" dirty="0"/>
              <a:t>11. mai</a:t>
            </a:r>
          </a:p>
        </p:txBody>
      </p:sp>
    </p:spTree>
    <p:extLst>
      <p:ext uri="{BB962C8B-B14F-4D97-AF65-F5344CB8AC3E}">
        <p14:creationId xmlns:p14="http://schemas.microsoft.com/office/powerpoint/2010/main" val="280747772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1A4560B4E6484AA00428502988DD21" ma:contentTypeVersion="31" ma:contentTypeDescription="Create a new document." ma:contentTypeScope="" ma:versionID="7033ed02967731130d6e8e9c6106c455">
  <xsd:schema xmlns:xsd="http://www.w3.org/2001/XMLSchema" xmlns:xs="http://www.w3.org/2001/XMLSchema" xmlns:p="http://schemas.microsoft.com/office/2006/metadata/properties" xmlns:ns3="b416dfe3-b967-4156-b991-207d326b2dce" xmlns:ns4="fef34bc8-d7a4-4730-8a8c-a6a632379e8a" targetNamespace="http://schemas.microsoft.com/office/2006/metadata/properties" ma:root="true" ma:fieldsID="13112ce235180e81127388555719a558" ns3:_="" ns4:_="">
    <xsd:import namespace="b416dfe3-b967-4156-b991-207d326b2dce"/>
    <xsd:import namespace="fef34bc8-d7a4-4730-8a8c-a6a632379e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6dfe3-b967-4156-b991-207d326b2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MediaServiceLocation" ma:internalName="MediaServiceLocatio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f34bc8-d7a4-4730-8a8c-a6a632379e8a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b416dfe3-b967-4156-b991-207d326b2dce" xsi:nil="true"/>
    <AppVersion xmlns="b416dfe3-b967-4156-b991-207d326b2dce" xsi:nil="true"/>
    <DefaultSectionNames xmlns="b416dfe3-b967-4156-b991-207d326b2dce" xsi:nil="true"/>
    <Is_Collaboration_Space_Locked xmlns="b416dfe3-b967-4156-b991-207d326b2dce" xsi:nil="true"/>
    <Self_Registration_Enabled xmlns="b416dfe3-b967-4156-b991-207d326b2dce" xsi:nil="true"/>
    <FolderType xmlns="b416dfe3-b967-4156-b991-207d326b2dce" xsi:nil="true"/>
    <Students xmlns="b416dfe3-b967-4156-b991-207d326b2dce">
      <UserInfo>
        <DisplayName/>
        <AccountId xsi:nil="true"/>
        <AccountType/>
      </UserInfo>
    </Students>
    <Student_Groups xmlns="b416dfe3-b967-4156-b991-207d326b2dce">
      <UserInfo>
        <DisplayName/>
        <AccountId xsi:nil="true"/>
        <AccountType/>
      </UserInfo>
    </Student_Groups>
    <Math_Settings xmlns="b416dfe3-b967-4156-b991-207d326b2dce" xsi:nil="true"/>
    <Invited_Students xmlns="b416dfe3-b967-4156-b991-207d326b2dce" xsi:nil="true"/>
    <LMS_Mappings xmlns="b416dfe3-b967-4156-b991-207d326b2dce" xsi:nil="true"/>
    <IsNotebookLocked xmlns="b416dfe3-b967-4156-b991-207d326b2dce" xsi:nil="true"/>
    <Has_Teacher_Only_SectionGroup xmlns="b416dfe3-b967-4156-b991-207d326b2dce" xsi:nil="true"/>
    <Owner xmlns="b416dfe3-b967-4156-b991-207d326b2dce">
      <UserInfo>
        <DisplayName/>
        <AccountId xsi:nil="true"/>
        <AccountType/>
      </UserInfo>
    </Owner>
    <Teachers xmlns="b416dfe3-b967-4156-b991-207d326b2dce">
      <UserInfo>
        <DisplayName/>
        <AccountId xsi:nil="true"/>
        <AccountType/>
      </UserInfo>
    </Teachers>
    <Distribution_Groups xmlns="b416dfe3-b967-4156-b991-207d326b2dce" xsi:nil="true"/>
    <Invited_Teachers xmlns="b416dfe3-b967-4156-b991-207d326b2dce" xsi:nil="true"/>
    <NotebookType xmlns="b416dfe3-b967-4156-b991-207d326b2dce" xsi:nil="true"/>
    <CultureName xmlns="b416dfe3-b967-4156-b991-207d326b2dce" xsi:nil="true"/>
    <TeamsChannelId xmlns="b416dfe3-b967-4156-b991-207d326b2dce" xsi:nil="true"/>
  </documentManagement>
</p:properties>
</file>

<file path=customXml/itemProps1.xml><?xml version="1.0" encoding="utf-8"?>
<ds:datastoreItem xmlns:ds="http://schemas.openxmlformats.org/officeDocument/2006/customXml" ds:itemID="{BC5578F2-79EC-47A4-80D2-8C11357A7D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16dfe3-b967-4156-b991-207d326b2dce"/>
    <ds:schemaRef ds:uri="fef34bc8-d7a4-4730-8a8c-a6a632379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E48B3F-BDAB-42F5-A59E-BAC04493E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994DF4-40D3-490C-95DD-FE8865C39243}">
  <ds:schemaRefs>
    <ds:schemaRef ds:uri="fef34bc8-d7a4-4730-8a8c-a6a632379e8a"/>
    <ds:schemaRef ds:uri="http://purl.org/dc/dcmitype/"/>
    <ds:schemaRef ds:uri="http://schemas.microsoft.com/office/infopath/2007/PartnerControls"/>
    <ds:schemaRef ds:uri="http://schemas.microsoft.com/office/2006/documentManagement/types"/>
    <ds:schemaRef ds:uri="b416dfe3-b967-4156-b991-207d326b2d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1059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Wingdings 2</vt:lpstr>
      <vt:lpstr>AccentBoxVTI</vt:lpstr>
      <vt:lpstr>FAU møte</vt:lpstr>
      <vt:lpstr>Dagens agenda:</vt:lpstr>
      <vt:lpstr>FAU</vt:lpstr>
      <vt:lpstr>Saker FAU har</vt:lpstr>
      <vt:lpstr>SU/SMU</vt:lpstr>
      <vt:lpstr>Årsplan for Samarbeidsutvalg ved skolene i Ås kommune: </vt:lpstr>
      <vt:lpstr>Korona</vt:lpstr>
      <vt:lpstr>Oppstart av skoleåret:</vt:lpstr>
      <vt:lpstr>Forslag til møtetider for FAU</vt:lpstr>
      <vt:lpstr>VALG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 møte</dc:title>
  <dc:creator>Grethe Irene Heen</dc:creator>
  <cp:lastModifiedBy>Frank Robert Blindheim</cp:lastModifiedBy>
  <cp:revision>2</cp:revision>
  <dcterms:created xsi:type="dcterms:W3CDTF">2021-09-22T06:43:28Z</dcterms:created>
  <dcterms:modified xsi:type="dcterms:W3CDTF">2021-09-23T07:41:31Z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0x0101004B1A4560B4E6484AA00428502988DD21</vt:lpwstr>
  </property>
</Properties>
</file>